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e du titre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Texte du titre</a:t>
            </a:r>
          </a:p>
        </p:txBody>
      </p:sp>
      <p:sp>
        <p:nvSpPr>
          <p:cNvPr id="12" name="Texte niveau 1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-Gilles Allain"/>
          <p:cNvSpPr txBox="1"/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-Gilles Allain</a:t>
            </a:r>
          </a:p>
        </p:txBody>
      </p:sp>
      <p:sp>
        <p:nvSpPr>
          <p:cNvPr id="94" name="« Saisissez une citation ici. »"/>
          <p:cNvSpPr txBox="1"/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« Saisissez une citation ici. » </a:t>
            </a:r>
          </a:p>
        </p:txBody>
      </p:sp>
      <p:sp>
        <p:nvSpPr>
          <p:cNvPr id="95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-949853" y="0"/>
            <a:ext cx="14904506" cy="994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622088" y="289099"/>
            <a:ext cx="9753603" cy="65057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exte du titre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Texte du titre</a:t>
            </a:r>
          </a:p>
        </p:txBody>
      </p:sp>
      <p:sp>
        <p:nvSpPr>
          <p:cNvPr id="22" name="Texte niveau 1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e du titre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31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idx="13"/>
          </p:nvPr>
        </p:nvSpPr>
        <p:spPr>
          <a:xfrm>
            <a:off x="2263775" y="613833"/>
            <a:ext cx="12401550" cy="8267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exte du titre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Texte du titre</a:t>
            </a:r>
          </a:p>
        </p:txBody>
      </p:sp>
      <p:sp>
        <p:nvSpPr>
          <p:cNvPr id="40" name="Texte niveau 1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1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49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57" name="Texte niveau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8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idx="13"/>
          </p:nvPr>
        </p:nvSpPr>
        <p:spPr>
          <a:xfrm>
            <a:off x="4086225" y="2586566"/>
            <a:ext cx="9429750" cy="6286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67" name="Texte niveau 1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8" name="Numéro de diapositive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e niveau 1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6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680200" y="5029200"/>
            <a:ext cx="6054748" cy="4038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502400" y="889000"/>
            <a:ext cx="5867400" cy="3911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15"/>
          </p:nvPr>
        </p:nvSpPr>
        <p:spPr>
          <a:xfrm>
            <a:off x="-2374900" y="889000"/>
            <a:ext cx="11982450" cy="7988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du titre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Texte du titre</a:t>
            </a:r>
          </a:p>
        </p:txBody>
      </p:sp>
      <p:sp>
        <p:nvSpPr>
          <p:cNvPr id="3" name="Texte niveau 1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" name="Numéro de diapositive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4" Type="http://schemas.openxmlformats.org/officeDocument/2006/relationships/image" Target="../media/image6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Relationship Id="rId4" Type="http://schemas.openxmlformats.org/officeDocument/2006/relationships/image" Target="../media/image9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Location Bas de villa…"/>
          <p:cNvSpPr txBox="1"/>
          <p:nvPr>
            <p:ph type="ctrTitle"/>
          </p:nvPr>
        </p:nvSpPr>
        <p:spPr>
          <a:xfrm>
            <a:off x="1270000" y="2032000"/>
            <a:ext cx="10464800" cy="5064671"/>
          </a:xfrm>
          <a:prstGeom prst="rect">
            <a:avLst/>
          </a:prstGeom>
        </p:spPr>
        <p:txBody>
          <a:bodyPr/>
          <a:lstStyle/>
          <a:p>
            <a:pPr defTabSz="309625">
              <a:defRPr sz="4240"/>
            </a:pPr>
            <a:r>
              <a:t>Location Bas de villa</a:t>
            </a:r>
          </a:p>
          <a:p>
            <a:pPr defTabSz="309625">
              <a:defRPr sz="4240"/>
            </a:pPr>
            <a:r>
              <a:t>au Pradet 83220</a:t>
            </a:r>
          </a:p>
          <a:p>
            <a:pPr defTabSz="309625">
              <a:defRPr sz="4240"/>
            </a:pPr>
            <a:r>
              <a:t>près de Toulon</a:t>
            </a:r>
          </a:p>
          <a:p>
            <a:pPr defTabSz="309625">
              <a:defRPr sz="4240"/>
            </a:pPr>
          </a:p>
          <a:p>
            <a:pPr defTabSz="309625">
              <a:defRPr sz="4240"/>
            </a:pPr>
            <a:r>
              <a:t>contact : 06 67 27 56 81</a:t>
            </a:r>
          </a:p>
          <a:p>
            <a:pPr defTabSz="309625">
              <a:defRPr sz="4240"/>
            </a:pPr>
          </a:p>
          <a:p>
            <a:pPr defTabSz="309625">
              <a:defRPr sz="2066"/>
            </a:pPr>
            <a:r>
              <a:t>ps : actuellement nos salles sont destinées à de la formation, elles seront aménagées avant la période de location saisonnière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Vue d’ensemble"/>
          <p:cNvSpPr txBox="1"/>
          <p:nvPr>
            <p:ph type="body" sz="quarter" idx="1"/>
          </p:nvPr>
        </p:nvSpPr>
        <p:spPr>
          <a:xfrm>
            <a:off x="482600" y="990600"/>
            <a:ext cx="5334000" cy="1037581"/>
          </a:xfrm>
          <a:prstGeom prst="rect">
            <a:avLst/>
          </a:prstGeom>
        </p:spPr>
        <p:txBody>
          <a:bodyPr/>
          <a:lstStyle/>
          <a:p>
            <a:pPr/>
            <a:r>
              <a:t>Vue d’ensemble</a:t>
            </a:r>
          </a:p>
        </p:txBody>
      </p:sp>
      <p:pic>
        <p:nvPicPr>
          <p:cNvPr id="122" name="IMG_8110.JPG" descr="IMG_81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31691" y="1930400"/>
            <a:ext cx="4958009" cy="37185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IMG_8108.JPG" descr="IMG_8108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52295" y="1930400"/>
            <a:ext cx="4958010" cy="37185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IMG_8103.JPG" descr="IMG_8103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31691" y="5829300"/>
            <a:ext cx="4958009" cy="37185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alon extérieur d’entrée et hall"/>
          <p:cNvSpPr txBox="1"/>
          <p:nvPr>
            <p:ph type="body" sz="quarter" idx="1"/>
          </p:nvPr>
        </p:nvSpPr>
        <p:spPr>
          <a:xfrm>
            <a:off x="431800" y="254000"/>
            <a:ext cx="5334000" cy="1342480"/>
          </a:xfrm>
          <a:prstGeom prst="rect">
            <a:avLst/>
          </a:prstGeom>
        </p:spPr>
        <p:txBody>
          <a:bodyPr/>
          <a:lstStyle/>
          <a:p>
            <a:pPr/>
            <a:r>
              <a:t>salon extérieur d’entrée et hall</a:t>
            </a:r>
          </a:p>
        </p:txBody>
      </p:sp>
      <p:pic>
        <p:nvPicPr>
          <p:cNvPr id="127" name="IMG_8079.JPG" descr="IMG_807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1840" y="1184032"/>
            <a:ext cx="5573816" cy="4180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IMG_8063.JPG" descr="IMG_8063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1840" y="5489221"/>
            <a:ext cx="5573817" cy="41803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IMG_8087.JPG" descr="IMG_8087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62388" y="1184032"/>
            <a:ext cx="5573818" cy="41803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alon Séjour (50 m2 env)…"/>
          <p:cNvSpPr txBox="1"/>
          <p:nvPr>
            <p:ph type="body" sz="quarter" idx="1"/>
          </p:nvPr>
        </p:nvSpPr>
        <p:spPr>
          <a:xfrm>
            <a:off x="787400" y="876300"/>
            <a:ext cx="5334000" cy="2220318"/>
          </a:xfrm>
          <a:prstGeom prst="rect">
            <a:avLst/>
          </a:prstGeom>
        </p:spPr>
        <p:txBody>
          <a:bodyPr/>
          <a:lstStyle/>
          <a:p>
            <a:pPr/>
            <a:r>
              <a:t>Salon Séjour (50 m2 env)</a:t>
            </a:r>
          </a:p>
          <a:p>
            <a:pPr/>
            <a:r>
              <a:t>2ème porte à droite</a:t>
            </a:r>
          </a:p>
        </p:txBody>
      </p:sp>
      <p:pic>
        <p:nvPicPr>
          <p:cNvPr id="132" name="IMG_8068.JPG" descr="IMG_806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48922" y="265056"/>
            <a:ext cx="5955356" cy="44665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IMG_8064.JPG" descr="IMG_806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48922" y="4866292"/>
            <a:ext cx="5955356" cy="44665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IMG_8076.JPG" descr="IMG_8076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8800" y="4813300"/>
            <a:ext cx="5955356" cy="44665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Chambre 1 (env 20m2)…"/>
          <p:cNvSpPr txBox="1"/>
          <p:nvPr>
            <p:ph type="body" sz="quarter" idx="1"/>
          </p:nvPr>
        </p:nvSpPr>
        <p:spPr>
          <a:xfrm>
            <a:off x="952500" y="2159000"/>
            <a:ext cx="5334000" cy="1728838"/>
          </a:xfrm>
          <a:prstGeom prst="rect">
            <a:avLst/>
          </a:prstGeom>
        </p:spPr>
        <p:txBody>
          <a:bodyPr/>
          <a:lstStyle/>
          <a:p>
            <a:pPr/>
            <a:r>
              <a:t>Chambre 1 (env 20m2)</a:t>
            </a:r>
          </a:p>
          <a:p>
            <a:pPr/>
            <a:r>
              <a:t>1ère porte à gauche</a:t>
            </a:r>
          </a:p>
        </p:txBody>
      </p:sp>
      <p:pic>
        <p:nvPicPr>
          <p:cNvPr id="137" name="IMG_8055.JPG" descr="IMG_805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98310" y="177800"/>
            <a:ext cx="5157766" cy="38683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IMG_8057.JPG" descr="IMG_8057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98310" y="4380993"/>
            <a:ext cx="5157765" cy="38683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Chambre 2 (env 20m2) 2 ème porte à gauche"/>
          <p:cNvSpPr txBox="1"/>
          <p:nvPr>
            <p:ph type="body" sz="quarter" idx="1"/>
          </p:nvPr>
        </p:nvSpPr>
        <p:spPr>
          <a:xfrm>
            <a:off x="50800" y="342900"/>
            <a:ext cx="5334000" cy="1914377"/>
          </a:xfrm>
          <a:prstGeom prst="rect">
            <a:avLst/>
          </a:prstGeom>
        </p:spPr>
        <p:txBody>
          <a:bodyPr/>
          <a:lstStyle/>
          <a:p>
            <a:pPr/>
            <a:r>
              <a:t>Chambre 2 (env 20m2)</a:t>
            </a:r>
            <a:br/>
            <a:r>
              <a:t>2 ème porte à gauche</a:t>
            </a:r>
          </a:p>
        </p:txBody>
      </p:sp>
      <p:pic>
        <p:nvPicPr>
          <p:cNvPr id="141" name="IMG_8060.JPG" descr="IMG_806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93864" y="4635500"/>
            <a:ext cx="5334001" cy="4000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IMG_8058.JPG" descr="IMG_8058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93864" y="139700"/>
            <a:ext cx="5334001" cy="4000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Chambre 3 attenante au séjour (actuellement stockage literie et meubles)"/>
          <p:cNvSpPr txBox="1"/>
          <p:nvPr>
            <p:ph type="body" sz="quarter" idx="1"/>
          </p:nvPr>
        </p:nvSpPr>
        <p:spPr>
          <a:xfrm>
            <a:off x="431800" y="1028700"/>
            <a:ext cx="4359077" cy="1641079"/>
          </a:xfrm>
          <a:prstGeom prst="rect">
            <a:avLst/>
          </a:prstGeom>
        </p:spPr>
        <p:txBody>
          <a:bodyPr/>
          <a:lstStyle/>
          <a:p>
            <a:pPr/>
            <a:r>
              <a:t>Chambre 3 attenante au séjour </a:t>
            </a:r>
            <a:r>
              <a:rPr sz="1200"/>
              <a:t>(actuellement stockage literie et meubles)</a:t>
            </a:r>
          </a:p>
        </p:txBody>
      </p:sp>
      <p:pic>
        <p:nvPicPr>
          <p:cNvPr id="145" name="IMG_8072.JPG" descr="IMG_807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80647" y="673100"/>
            <a:ext cx="5540757" cy="4155567"/>
          </a:xfrm>
          <a:prstGeom prst="rect">
            <a:avLst/>
          </a:prstGeom>
          <a:ln w="12700">
            <a:miter lim="400000"/>
          </a:ln>
        </p:spPr>
      </p:pic>
      <p:sp>
        <p:nvSpPr>
          <p:cNvPr id="146" name="Salle de bains attenante au séjour"/>
          <p:cNvSpPr txBox="1"/>
          <p:nvPr/>
        </p:nvSpPr>
        <p:spPr>
          <a:xfrm>
            <a:off x="533400" y="6997700"/>
            <a:ext cx="4359077" cy="1641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>
              <a:defRPr b="0" sz="3700"/>
            </a:lvl1pPr>
          </a:lstStyle>
          <a:p>
            <a:pPr/>
            <a:r>
              <a:t>Salle de bains attenante au séjour</a:t>
            </a:r>
          </a:p>
        </p:txBody>
      </p:sp>
      <p:pic>
        <p:nvPicPr>
          <p:cNvPr id="147" name="IMG_8073.JPG" descr="IMG_8073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80647" y="5118692"/>
            <a:ext cx="5540757" cy="41555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Vues de l’extérieur"/>
          <p:cNvSpPr txBox="1"/>
          <p:nvPr>
            <p:ph type="body" sz="quarter" idx="1"/>
          </p:nvPr>
        </p:nvSpPr>
        <p:spPr>
          <a:xfrm>
            <a:off x="444500" y="774700"/>
            <a:ext cx="5334000" cy="998340"/>
          </a:xfrm>
          <a:prstGeom prst="rect">
            <a:avLst/>
          </a:prstGeom>
        </p:spPr>
        <p:txBody>
          <a:bodyPr/>
          <a:lstStyle/>
          <a:p>
            <a:pPr/>
            <a:r>
              <a:t>Vues de l’extérieur</a:t>
            </a:r>
          </a:p>
        </p:txBody>
      </p:sp>
      <p:pic>
        <p:nvPicPr>
          <p:cNvPr id="150" name="IMG_8080.JPG" descr="IMG_808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41409" y="1402142"/>
            <a:ext cx="5334001" cy="400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IMG_8081.JPG" descr="IMG_808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38553" y="1402142"/>
            <a:ext cx="5334001" cy="400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IMG_8082.JPG" descr="IMG_8082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41409" y="5552046"/>
            <a:ext cx="5334000" cy="4000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IMG_8085.JPG" descr="IMG_8085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538553" y="5552046"/>
            <a:ext cx="5334001" cy="4000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Vues des extérieurs (suite)"/>
          <p:cNvSpPr txBox="1"/>
          <p:nvPr>
            <p:ph type="body" sz="quarter" idx="1"/>
          </p:nvPr>
        </p:nvSpPr>
        <p:spPr>
          <a:xfrm>
            <a:off x="647700" y="647700"/>
            <a:ext cx="5334000" cy="1016298"/>
          </a:xfrm>
          <a:prstGeom prst="rect">
            <a:avLst/>
          </a:prstGeom>
        </p:spPr>
        <p:txBody>
          <a:bodyPr/>
          <a:lstStyle/>
          <a:p>
            <a:pPr/>
            <a:r>
              <a:t>Vues des extérieurs </a:t>
            </a:r>
            <a:r>
              <a:rPr sz="1900"/>
              <a:t>(suite)</a:t>
            </a:r>
          </a:p>
        </p:txBody>
      </p:sp>
      <p:pic>
        <p:nvPicPr>
          <p:cNvPr id="156" name="IMG_8084.JPG" descr="IMG_808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2677" y="1395898"/>
            <a:ext cx="5334001" cy="400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IMG_8083.JPG" descr="IMG_8083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86468" y="1395898"/>
            <a:ext cx="5334001" cy="400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IMG_8086.JPG" descr="IMG_8086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52677" y="5594238"/>
            <a:ext cx="5334001" cy="400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IMG_8074.JPG" descr="IMG_8074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86468" y="5594238"/>
            <a:ext cx="5334001" cy="4000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